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10363" cy="98425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336600"/>
    <a:srgbClr val="008000"/>
    <a:srgbClr val="006600"/>
    <a:srgbClr val="FF99CC"/>
    <a:srgbClr val="9BEF95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106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475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211FD0-31FB-4DC3-AACA-F26FF1EA8FC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78038" y="738188"/>
            <a:ext cx="2554287" cy="3690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75188"/>
            <a:ext cx="5367337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41F1B5-ADA3-4D6F-96AE-D80A18F22D1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4C1E31-428B-447F-9615-A0B6669CEEA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044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CC0BF-3B1F-497F-A7D1-6F55945084A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298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15290C-7C26-4F19-BC4A-307F05B8E3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38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3853E-5E2F-4576-BF7C-5EB292DEB3D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577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A8239A-FABC-495A-A5F6-9EA588CE9CD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089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F2C1C-BC07-466B-86F0-C172130424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001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6B35B8-8131-4291-97F5-41DCD2B46A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644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5C3ED-2CF1-4056-BAA2-3366780EA30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344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C9828-281B-473D-91D5-A3741FF5CC8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546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9649E-9150-463E-B219-BE9B273608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402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DF86F-B79A-48BC-BF81-8F51E8D9372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834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1753" tIns="55876" rIns="111753" bIns="558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1753" tIns="55876" rIns="111753" bIns="55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1753" tIns="55876" rIns="111753" bIns="55876" numCol="1" anchor="t" anchorCtr="0" compatLnSpc="1">
            <a:prstTxWarp prst="textNoShape">
              <a:avLst/>
            </a:prstTxWarp>
          </a:bodyPr>
          <a:lstStyle>
            <a:lvl1pPr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1753" tIns="55876" rIns="111753" bIns="55876" numCol="1" anchor="t" anchorCtr="0" compatLnSpc="1">
            <a:prstTxWarp prst="textNoShape">
              <a:avLst/>
            </a:prstTxWarp>
          </a:bodyPr>
          <a:lstStyle>
            <a:lvl1pPr algn="ctr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1753" tIns="55876" rIns="111753" bIns="55876" numCol="1" anchor="t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fld id="{808E7099-B124-4907-9EAB-791E8A889E1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7600" rtl="0" eaLnBrk="0" fontAlgn="base" hangingPunct="0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17600" rtl="0" eaLnBrk="0" fontAlgn="base" hangingPunct="0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1117600" rtl="0" eaLnBrk="0" fontAlgn="base" hangingPunct="0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1117600" rtl="0" eaLnBrk="0" fontAlgn="base" hangingPunct="0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1117600" rtl="0" eaLnBrk="0" fontAlgn="base" hangingPunct="0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1117600" rtl="0" fontAlgn="base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1117600" rtl="0" fontAlgn="base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1117600" rtl="0" fontAlgn="base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1117600" rtl="0" fontAlgn="base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419100" indent="-419100" algn="l" defTabSz="1117600" rtl="0" eaLnBrk="0" fontAlgn="base" hangingPunct="0">
        <a:spcBef>
          <a:spcPct val="20000"/>
        </a:spcBef>
        <a:spcAft>
          <a:spcPct val="0"/>
        </a:spcAft>
        <a:buChar char="•"/>
        <a:defRPr kumimoji="1" sz="39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349250" algn="l" defTabSz="1117600" rtl="0" eaLnBrk="0" fontAlgn="base" hangingPunct="0">
        <a:spcBef>
          <a:spcPct val="20000"/>
        </a:spcBef>
        <a:spcAft>
          <a:spcPct val="0"/>
        </a:spcAft>
        <a:buChar char="–"/>
        <a:defRPr kumimoji="1" sz="3400">
          <a:solidFill>
            <a:schemeClr val="tx1"/>
          </a:solidFill>
          <a:latin typeface="+mn-lt"/>
          <a:ea typeface="+mn-ea"/>
        </a:defRPr>
      </a:lvl2pPr>
      <a:lvl3pPr marL="1397000" indent="-279400" algn="l" defTabSz="1117600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</a:defRPr>
      </a:lvl3pPr>
      <a:lvl4pPr marL="1955800" indent="-279400" algn="l" defTabSz="1117600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4pPr>
      <a:lvl5pPr marL="2514600" indent="-279400" algn="l" defTabSz="1117600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5pPr>
      <a:lvl6pPr marL="2971800" indent="-279400" algn="l" defTabSz="1117600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6pPr>
      <a:lvl7pPr marL="3429000" indent="-279400" algn="l" defTabSz="1117600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7pPr>
      <a:lvl8pPr marL="3886200" indent="-279400" algn="l" defTabSz="1117600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8pPr>
      <a:lvl9pPr marL="4343400" indent="-279400" algn="l" defTabSz="1117600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BEF9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54"/>
          <p:cNvSpPr>
            <a:spLocks/>
          </p:cNvSpPr>
          <p:nvPr/>
        </p:nvSpPr>
        <p:spPr bwMode="auto">
          <a:xfrm rot="10800000">
            <a:off x="-188913" y="8185150"/>
            <a:ext cx="7242176" cy="1735138"/>
          </a:xfrm>
          <a:custGeom>
            <a:avLst/>
            <a:gdLst>
              <a:gd name="T0" fmla="*/ 2147483647 w 12368"/>
              <a:gd name="T1" fmla="*/ 2147483647 h 3009"/>
              <a:gd name="T2" fmla="*/ 2147483647 w 12368"/>
              <a:gd name="T3" fmla="*/ 2147483647 h 3009"/>
              <a:gd name="T4" fmla="*/ 2147483647 w 12368"/>
              <a:gd name="T5" fmla="*/ 2147483647 h 3009"/>
              <a:gd name="T6" fmla="*/ 2147483647 w 12368"/>
              <a:gd name="T7" fmla="*/ 2147483647 h 3009"/>
              <a:gd name="T8" fmla="*/ 2147483647 w 12368"/>
              <a:gd name="T9" fmla="*/ 2147483647 h 3009"/>
              <a:gd name="T10" fmla="*/ 2147483647 w 12368"/>
              <a:gd name="T11" fmla="*/ 2147483647 h 30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68"/>
              <a:gd name="T19" fmla="*/ 0 h 3009"/>
              <a:gd name="T20" fmla="*/ 12368 w 12368"/>
              <a:gd name="T21" fmla="*/ 3009 h 300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68" h="3009">
                <a:moveTo>
                  <a:pt x="650" y="2661"/>
                </a:moveTo>
                <a:cubicBezTo>
                  <a:pt x="1300" y="2359"/>
                  <a:pt x="4181" y="1020"/>
                  <a:pt x="6048" y="801"/>
                </a:cubicBezTo>
                <a:cubicBezTo>
                  <a:pt x="7915" y="582"/>
                  <a:pt x="11340" y="1444"/>
                  <a:pt x="11854" y="1346"/>
                </a:cubicBezTo>
                <a:cubicBezTo>
                  <a:pt x="12368" y="1248"/>
                  <a:pt x="10751" y="0"/>
                  <a:pt x="9133" y="212"/>
                </a:cubicBezTo>
                <a:cubicBezTo>
                  <a:pt x="7515" y="424"/>
                  <a:pt x="3553" y="2223"/>
                  <a:pt x="2147" y="2616"/>
                </a:cubicBezTo>
                <a:cubicBezTo>
                  <a:pt x="741" y="3009"/>
                  <a:pt x="0" y="2963"/>
                  <a:pt x="650" y="2661"/>
                </a:cubicBezTo>
                <a:close/>
              </a:path>
            </a:pathLst>
          </a:cu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0" name="Freeform 32"/>
          <p:cNvSpPr>
            <a:spLocks/>
          </p:cNvSpPr>
          <p:nvPr/>
        </p:nvSpPr>
        <p:spPr bwMode="auto">
          <a:xfrm>
            <a:off x="26988" y="-28575"/>
            <a:ext cx="4443412" cy="1844675"/>
          </a:xfrm>
          <a:custGeom>
            <a:avLst/>
            <a:gdLst>
              <a:gd name="T0" fmla="*/ 0 w 7348"/>
              <a:gd name="T1" fmla="*/ 2147483647 h 2956"/>
              <a:gd name="T2" fmla="*/ 2147483647 w 7348"/>
              <a:gd name="T3" fmla="*/ 2147483647 h 2956"/>
              <a:gd name="T4" fmla="*/ 2147483647 w 7348"/>
              <a:gd name="T5" fmla="*/ 2147483647 h 2956"/>
              <a:gd name="T6" fmla="*/ 2147483647 w 7348"/>
              <a:gd name="T7" fmla="*/ 2147483647 h 2956"/>
              <a:gd name="T8" fmla="*/ 2147483647 w 7348"/>
              <a:gd name="T9" fmla="*/ 2147483647 h 2956"/>
              <a:gd name="T10" fmla="*/ 0 w 7348"/>
              <a:gd name="T11" fmla="*/ 2147483647 h 29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348"/>
              <a:gd name="T19" fmla="*/ 0 h 2956"/>
              <a:gd name="T20" fmla="*/ 7348 w 7348"/>
              <a:gd name="T21" fmla="*/ 2956 h 29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348" h="2956">
                <a:moveTo>
                  <a:pt x="0" y="227"/>
                </a:moveTo>
                <a:cubicBezTo>
                  <a:pt x="0" y="454"/>
                  <a:pt x="1179" y="1504"/>
                  <a:pt x="2177" y="1769"/>
                </a:cubicBezTo>
                <a:cubicBezTo>
                  <a:pt x="3175" y="2034"/>
                  <a:pt x="5232" y="1656"/>
                  <a:pt x="5988" y="1815"/>
                </a:cubicBezTo>
                <a:cubicBezTo>
                  <a:pt x="6744" y="1974"/>
                  <a:pt x="7348" y="2956"/>
                  <a:pt x="6713" y="2722"/>
                </a:cubicBezTo>
                <a:cubicBezTo>
                  <a:pt x="6078" y="2488"/>
                  <a:pt x="3296" y="817"/>
                  <a:pt x="2177" y="409"/>
                </a:cubicBezTo>
                <a:cubicBezTo>
                  <a:pt x="1058" y="1"/>
                  <a:pt x="0" y="0"/>
                  <a:pt x="0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1" name="Freeform 45"/>
          <p:cNvSpPr>
            <a:spLocks/>
          </p:cNvSpPr>
          <p:nvPr/>
        </p:nvSpPr>
        <p:spPr bwMode="auto">
          <a:xfrm>
            <a:off x="2030413" y="-28575"/>
            <a:ext cx="3173412" cy="2547938"/>
          </a:xfrm>
          <a:custGeom>
            <a:avLst/>
            <a:gdLst>
              <a:gd name="T0" fmla="*/ 2147483647 w 5247"/>
              <a:gd name="T1" fmla="*/ 2147483647 h 4082"/>
              <a:gd name="T2" fmla="*/ 2147483647 w 5247"/>
              <a:gd name="T3" fmla="*/ 2147483647 h 4082"/>
              <a:gd name="T4" fmla="*/ 2147483647 w 5247"/>
              <a:gd name="T5" fmla="*/ 2147483647 h 4082"/>
              <a:gd name="T6" fmla="*/ 2147483647 w 5247"/>
              <a:gd name="T7" fmla="*/ 2147483647 h 4082"/>
              <a:gd name="T8" fmla="*/ 2147483647 w 5247"/>
              <a:gd name="T9" fmla="*/ 2147483647 h 4082"/>
              <a:gd name="T10" fmla="*/ 2147483647 w 5247"/>
              <a:gd name="T11" fmla="*/ 2147483647 h 40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47"/>
              <a:gd name="T19" fmla="*/ 0 h 4082"/>
              <a:gd name="T20" fmla="*/ 5247 w 5247"/>
              <a:gd name="T21" fmla="*/ 4082 h 40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47" h="4082">
                <a:moveTo>
                  <a:pt x="68" y="76"/>
                </a:moveTo>
                <a:cubicBezTo>
                  <a:pt x="0" y="152"/>
                  <a:pt x="2502" y="749"/>
                  <a:pt x="3334" y="1301"/>
                </a:cubicBezTo>
                <a:cubicBezTo>
                  <a:pt x="4166" y="1853"/>
                  <a:pt x="4869" y="2994"/>
                  <a:pt x="5058" y="3387"/>
                </a:cubicBezTo>
                <a:cubicBezTo>
                  <a:pt x="5247" y="3780"/>
                  <a:pt x="4687" y="4082"/>
                  <a:pt x="4468" y="3659"/>
                </a:cubicBezTo>
                <a:cubicBezTo>
                  <a:pt x="4249" y="3236"/>
                  <a:pt x="4475" y="1452"/>
                  <a:pt x="3742" y="847"/>
                </a:cubicBezTo>
                <a:cubicBezTo>
                  <a:pt x="3009" y="242"/>
                  <a:pt x="136" y="0"/>
                  <a:pt x="68" y="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2" name="Freeform 59"/>
          <p:cNvSpPr>
            <a:spLocks/>
          </p:cNvSpPr>
          <p:nvPr/>
        </p:nvSpPr>
        <p:spPr bwMode="auto">
          <a:xfrm>
            <a:off x="3455988" y="565150"/>
            <a:ext cx="1473200" cy="1698625"/>
          </a:xfrm>
          <a:custGeom>
            <a:avLst/>
            <a:gdLst>
              <a:gd name="T0" fmla="*/ 2147483647 w 5247"/>
              <a:gd name="T1" fmla="*/ 2147483647 h 4082"/>
              <a:gd name="T2" fmla="*/ 2147483647 w 5247"/>
              <a:gd name="T3" fmla="*/ 2147483647 h 4082"/>
              <a:gd name="T4" fmla="*/ 2147483647 w 5247"/>
              <a:gd name="T5" fmla="*/ 2147483647 h 4082"/>
              <a:gd name="T6" fmla="*/ 2147483647 w 5247"/>
              <a:gd name="T7" fmla="*/ 2147483647 h 4082"/>
              <a:gd name="T8" fmla="*/ 2147483647 w 5247"/>
              <a:gd name="T9" fmla="*/ 2147483647 h 4082"/>
              <a:gd name="T10" fmla="*/ 2147483647 w 5247"/>
              <a:gd name="T11" fmla="*/ 2147483647 h 40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47"/>
              <a:gd name="T19" fmla="*/ 0 h 4082"/>
              <a:gd name="T20" fmla="*/ 5247 w 5247"/>
              <a:gd name="T21" fmla="*/ 4082 h 40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47" h="4082">
                <a:moveTo>
                  <a:pt x="68" y="76"/>
                </a:moveTo>
                <a:cubicBezTo>
                  <a:pt x="0" y="152"/>
                  <a:pt x="2502" y="749"/>
                  <a:pt x="3334" y="1301"/>
                </a:cubicBezTo>
                <a:cubicBezTo>
                  <a:pt x="4166" y="1853"/>
                  <a:pt x="4869" y="2994"/>
                  <a:pt x="5058" y="3387"/>
                </a:cubicBezTo>
                <a:cubicBezTo>
                  <a:pt x="5247" y="3780"/>
                  <a:pt x="4687" y="4082"/>
                  <a:pt x="4468" y="3659"/>
                </a:cubicBezTo>
                <a:cubicBezTo>
                  <a:pt x="4249" y="3236"/>
                  <a:pt x="4475" y="1452"/>
                  <a:pt x="3742" y="847"/>
                </a:cubicBezTo>
                <a:cubicBezTo>
                  <a:pt x="3009" y="242"/>
                  <a:pt x="136" y="0"/>
                  <a:pt x="68" y="76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3" name="Freeform 49"/>
          <p:cNvSpPr>
            <a:spLocks/>
          </p:cNvSpPr>
          <p:nvPr/>
        </p:nvSpPr>
        <p:spPr bwMode="auto">
          <a:xfrm>
            <a:off x="26988" y="1160463"/>
            <a:ext cx="4059237" cy="538162"/>
          </a:xfrm>
          <a:custGeom>
            <a:avLst/>
            <a:gdLst>
              <a:gd name="T0" fmla="*/ 2147483647 w 6856"/>
              <a:gd name="T1" fmla="*/ 2147483647 h 862"/>
              <a:gd name="T2" fmla="*/ 2147483647 w 6856"/>
              <a:gd name="T3" fmla="*/ 2147483647 h 862"/>
              <a:gd name="T4" fmla="*/ 2147483647 w 6856"/>
              <a:gd name="T5" fmla="*/ 2147483647 h 862"/>
              <a:gd name="T6" fmla="*/ 2147483647 w 6856"/>
              <a:gd name="T7" fmla="*/ 2147483647 h 862"/>
              <a:gd name="T8" fmla="*/ 2147483647 w 6856"/>
              <a:gd name="T9" fmla="*/ 2147483647 h 862"/>
              <a:gd name="T10" fmla="*/ 2147483647 w 6856"/>
              <a:gd name="T11" fmla="*/ 2147483647 h 8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856"/>
              <a:gd name="T19" fmla="*/ 0 h 862"/>
              <a:gd name="T20" fmla="*/ 6856 w 6856"/>
              <a:gd name="T21" fmla="*/ 862 h 86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856" h="862">
                <a:moveTo>
                  <a:pt x="7" y="197"/>
                </a:moveTo>
                <a:cubicBezTo>
                  <a:pt x="14" y="129"/>
                  <a:pt x="1012" y="0"/>
                  <a:pt x="1640" y="106"/>
                </a:cubicBezTo>
                <a:cubicBezTo>
                  <a:pt x="2268" y="212"/>
                  <a:pt x="2963" y="802"/>
                  <a:pt x="3772" y="832"/>
                </a:cubicBezTo>
                <a:cubicBezTo>
                  <a:pt x="4581" y="862"/>
                  <a:pt x="6856" y="341"/>
                  <a:pt x="6493" y="288"/>
                </a:cubicBezTo>
                <a:cubicBezTo>
                  <a:pt x="6130" y="235"/>
                  <a:pt x="2676" y="515"/>
                  <a:pt x="1595" y="515"/>
                </a:cubicBezTo>
                <a:cubicBezTo>
                  <a:pt x="514" y="515"/>
                  <a:pt x="0" y="265"/>
                  <a:pt x="7" y="19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4" name="Freeform 58"/>
          <p:cNvSpPr>
            <a:spLocks/>
          </p:cNvSpPr>
          <p:nvPr/>
        </p:nvSpPr>
        <p:spPr bwMode="auto">
          <a:xfrm>
            <a:off x="822325" y="1414463"/>
            <a:ext cx="2139950" cy="396875"/>
          </a:xfrm>
          <a:custGeom>
            <a:avLst/>
            <a:gdLst>
              <a:gd name="T0" fmla="*/ 2147483647 w 6856"/>
              <a:gd name="T1" fmla="*/ 2147483647 h 862"/>
              <a:gd name="T2" fmla="*/ 2147483647 w 6856"/>
              <a:gd name="T3" fmla="*/ 2147483647 h 862"/>
              <a:gd name="T4" fmla="*/ 2147483647 w 6856"/>
              <a:gd name="T5" fmla="*/ 2147483647 h 862"/>
              <a:gd name="T6" fmla="*/ 2147483647 w 6856"/>
              <a:gd name="T7" fmla="*/ 2147483647 h 862"/>
              <a:gd name="T8" fmla="*/ 2147483647 w 6856"/>
              <a:gd name="T9" fmla="*/ 2147483647 h 862"/>
              <a:gd name="T10" fmla="*/ 2147483647 w 6856"/>
              <a:gd name="T11" fmla="*/ 2147483647 h 8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856"/>
              <a:gd name="T19" fmla="*/ 0 h 862"/>
              <a:gd name="T20" fmla="*/ 6856 w 6856"/>
              <a:gd name="T21" fmla="*/ 862 h 86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856" h="862">
                <a:moveTo>
                  <a:pt x="7" y="197"/>
                </a:moveTo>
                <a:cubicBezTo>
                  <a:pt x="14" y="129"/>
                  <a:pt x="1012" y="0"/>
                  <a:pt x="1640" y="106"/>
                </a:cubicBezTo>
                <a:cubicBezTo>
                  <a:pt x="2268" y="212"/>
                  <a:pt x="2963" y="802"/>
                  <a:pt x="3772" y="832"/>
                </a:cubicBezTo>
                <a:cubicBezTo>
                  <a:pt x="4581" y="862"/>
                  <a:pt x="6856" y="341"/>
                  <a:pt x="6493" y="288"/>
                </a:cubicBezTo>
                <a:cubicBezTo>
                  <a:pt x="6130" y="235"/>
                  <a:pt x="2676" y="515"/>
                  <a:pt x="1595" y="515"/>
                </a:cubicBezTo>
                <a:cubicBezTo>
                  <a:pt x="514" y="515"/>
                  <a:pt x="0" y="265"/>
                  <a:pt x="7" y="197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2298" y="2899508"/>
            <a:ext cx="6534150" cy="46085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主講者：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王聿泰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博士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國家高速網路與計算中心 研究員兼高速計算應用組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組長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生物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系第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屆系友</a:t>
            </a:r>
            <a:endParaRPr lang="zh-TW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57" name="Freeform 47"/>
          <p:cNvSpPr>
            <a:spLocks/>
          </p:cNvSpPr>
          <p:nvPr/>
        </p:nvSpPr>
        <p:spPr bwMode="auto">
          <a:xfrm>
            <a:off x="4498975" y="0"/>
            <a:ext cx="2376488" cy="1758950"/>
          </a:xfrm>
          <a:custGeom>
            <a:avLst/>
            <a:gdLst>
              <a:gd name="T0" fmla="*/ 2147483647 w 3931"/>
              <a:gd name="T1" fmla="*/ 2147483647 h 2820"/>
              <a:gd name="T2" fmla="*/ 2147483647 w 3931"/>
              <a:gd name="T3" fmla="*/ 2147483647 h 2820"/>
              <a:gd name="T4" fmla="*/ 2147483647 w 3931"/>
              <a:gd name="T5" fmla="*/ 2147483647 h 2820"/>
              <a:gd name="T6" fmla="*/ 2147483647 w 3931"/>
              <a:gd name="T7" fmla="*/ 2147483647 h 2820"/>
              <a:gd name="T8" fmla="*/ 2147483647 w 3931"/>
              <a:gd name="T9" fmla="*/ 2147483647 h 2820"/>
              <a:gd name="T10" fmla="*/ 2147483647 w 3931"/>
              <a:gd name="T11" fmla="*/ 2147483647 h 2820"/>
              <a:gd name="T12" fmla="*/ 2147483647 w 3931"/>
              <a:gd name="T13" fmla="*/ 2147483647 h 28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931"/>
              <a:gd name="T22" fmla="*/ 0 h 2820"/>
              <a:gd name="T23" fmla="*/ 3931 w 3931"/>
              <a:gd name="T24" fmla="*/ 2820 h 28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931" h="2820">
                <a:moveTo>
                  <a:pt x="113" y="83"/>
                </a:moveTo>
                <a:cubicBezTo>
                  <a:pt x="0" y="166"/>
                  <a:pt x="771" y="816"/>
                  <a:pt x="1156" y="990"/>
                </a:cubicBezTo>
                <a:cubicBezTo>
                  <a:pt x="1541" y="1164"/>
                  <a:pt x="1995" y="922"/>
                  <a:pt x="2426" y="1126"/>
                </a:cubicBezTo>
                <a:cubicBezTo>
                  <a:pt x="2857" y="1330"/>
                  <a:pt x="3553" y="1981"/>
                  <a:pt x="3742" y="2215"/>
                </a:cubicBezTo>
                <a:cubicBezTo>
                  <a:pt x="3931" y="2449"/>
                  <a:pt x="3878" y="2820"/>
                  <a:pt x="3560" y="2533"/>
                </a:cubicBezTo>
                <a:cubicBezTo>
                  <a:pt x="3242" y="2246"/>
                  <a:pt x="2403" y="899"/>
                  <a:pt x="1836" y="491"/>
                </a:cubicBezTo>
                <a:cubicBezTo>
                  <a:pt x="1269" y="83"/>
                  <a:pt x="226" y="0"/>
                  <a:pt x="113" y="8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8" name="Freeform 60"/>
          <p:cNvSpPr>
            <a:spLocks/>
          </p:cNvSpPr>
          <p:nvPr/>
        </p:nvSpPr>
        <p:spPr bwMode="auto">
          <a:xfrm rot="10800000">
            <a:off x="904875" y="8491538"/>
            <a:ext cx="3263900" cy="1139825"/>
          </a:xfrm>
          <a:custGeom>
            <a:avLst/>
            <a:gdLst>
              <a:gd name="T0" fmla="*/ 2147483647 w 12368"/>
              <a:gd name="T1" fmla="*/ 2147483647 h 3009"/>
              <a:gd name="T2" fmla="*/ 2147483647 w 12368"/>
              <a:gd name="T3" fmla="*/ 2147483647 h 3009"/>
              <a:gd name="T4" fmla="*/ 2147483647 w 12368"/>
              <a:gd name="T5" fmla="*/ 2147483647 h 3009"/>
              <a:gd name="T6" fmla="*/ 2147483647 w 12368"/>
              <a:gd name="T7" fmla="*/ 2147483647 h 3009"/>
              <a:gd name="T8" fmla="*/ 2147483647 w 12368"/>
              <a:gd name="T9" fmla="*/ 2147483647 h 3009"/>
              <a:gd name="T10" fmla="*/ 2147483647 w 12368"/>
              <a:gd name="T11" fmla="*/ 2147483647 h 30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68"/>
              <a:gd name="T19" fmla="*/ 0 h 3009"/>
              <a:gd name="T20" fmla="*/ 12368 w 12368"/>
              <a:gd name="T21" fmla="*/ 3009 h 300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68" h="3009">
                <a:moveTo>
                  <a:pt x="650" y="2661"/>
                </a:moveTo>
                <a:cubicBezTo>
                  <a:pt x="1300" y="2359"/>
                  <a:pt x="4181" y="1020"/>
                  <a:pt x="6048" y="801"/>
                </a:cubicBezTo>
                <a:cubicBezTo>
                  <a:pt x="7915" y="582"/>
                  <a:pt x="11340" y="1444"/>
                  <a:pt x="11854" y="1346"/>
                </a:cubicBezTo>
                <a:cubicBezTo>
                  <a:pt x="12368" y="1248"/>
                  <a:pt x="10751" y="0"/>
                  <a:pt x="9133" y="212"/>
                </a:cubicBezTo>
                <a:cubicBezTo>
                  <a:pt x="7515" y="424"/>
                  <a:pt x="3553" y="2223"/>
                  <a:pt x="2147" y="2616"/>
                </a:cubicBezTo>
                <a:cubicBezTo>
                  <a:pt x="741" y="3009"/>
                  <a:pt x="0" y="2963"/>
                  <a:pt x="650" y="2661"/>
                </a:cubicBezTo>
                <a:close/>
              </a:path>
            </a:pathLst>
          </a:cu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506324" y="848346"/>
            <a:ext cx="572464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54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生命科學</a:t>
            </a:r>
            <a:r>
              <a:rPr lang="zh-TW" altLang="en-US" sz="5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系  演講</a:t>
            </a:r>
            <a:endParaRPr lang="zh-TW" altLang="en-US" sz="54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60" name="AutoShape 14" descr="蔡合城老師照片.jpg"/>
          <p:cNvSpPr>
            <a:spLocks noChangeAspect="1" noChangeArrowheads="1"/>
          </p:cNvSpPr>
          <p:nvPr/>
        </p:nvSpPr>
        <p:spPr bwMode="auto">
          <a:xfrm>
            <a:off x="3429000" y="-71438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200"/>
          </a:p>
        </p:txBody>
      </p:sp>
      <p:sp>
        <p:nvSpPr>
          <p:cNvPr id="2061" name="AutoShape 16" descr="蔡合城老師照片.jpg"/>
          <p:cNvSpPr>
            <a:spLocks noChangeAspect="1" noChangeArrowheads="1"/>
          </p:cNvSpPr>
          <p:nvPr/>
        </p:nvSpPr>
        <p:spPr bwMode="auto">
          <a:xfrm>
            <a:off x="3429000" y="-71438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200"/>
          </a:p>
        </p:txBody>
      </p:sp>
      <p:sp>
        <p:nvSpPr>
          <p:cNvPr id="2062" name="AutoShape 18" descr="蔡合城老師照片.jpg"/>
          <p:cNvSpPr>
            <a:spLocks noChangeAspect="1" noChangeArrowheads="1"/>
          </p:cNvSpPr>
          <p:nvPr/>
        </p:nvSpPr>
        <p:spPr bwMode="auto">
          <a:xfrm>
            <a:off x="3429000" y="-71438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200"/>
          </a:p>
        </p:txBody>
      </p:sp>
      <p:sp>
        <p:nvSpPr>
          <p:cNvPr id="2063" name="AutoShape 20" descr="蔡合城老師照片.jpg"/>
          <p:cNvSpPr>
            <a:spLocks noChangeAspect="1" noChangeArrowheads="1"/>
          </p:cNvSpPr>
          <p:nvPr/>
        </p:nvSpPr>
        <p:spPr bwMode="auto">
          <a:xfrm>
            <a:off x="3429000" y="-2381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200"/>
          </a:p>
        </p:txBody>
      </p:sp>
      <p:sp>
        <p:nvSpPr>
          <p:cNvPr id="2064" name="AutoShape 22" descr="蔡合城老師照片.jpg"/>
          <p:cNvSpPr>
            <a:spLocks noChangeAspect="1" noChangeArrowheads="1"/>
          </p:cNvSpPr>
          <p:nvPr/>
        </p:nvSpPr>
        <p:spPr bwMode="auto">
          <a:xfrm>
            <a:off x="3429000" y="-2381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9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200"/>
          </a:p>
        </p:txBody>
      </p:sp>
      <p:sp>
        <p:nvSpPr>
          <p:cNvPr id="2065" name="文字方塊 20"/>
          <p:cNvSpPr txBox="1">
            <a:spLocks noChangeArrowheads="1"/>
          </p:cNvSpPr>
          <p:nvPr/>
        </p:nvSpPr>
        <p:spPr bwMode="auto">
          <a:xfrm>
            <a:off x="230188" y="3154363"/>
            <a:ext cx="49736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講題</a:t>
            </a:r>
            <a:r>
              <a:rPr lang="zh-TW" altLang="en-US" sz="2800" b="1" dirty="0" smtClean="0">
                <a:latin typeface="華康正顏楷體W9(P)" pitchFamily="66" charset="-120"/>
                <a:ea typeface="華康正顏楷體W9(P)" pitchFamily="66" charset="-120"/>
              </a:rPr>
              <a:t>：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ahoma" panose="020B0604030504040204" pitchFamily="34" charset="0"/>
              </a:rPr>
              <a:t>國網中心對生醫領域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Tahoma" panose="020B0604030504040204" pitchFamily="34" charset="0"/>
            </a:endParaRPr>
          </a:p>
          <a:p>
            <a:pPr eaLnBrk="1" hangingPunct="1"/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ahoma" panose="020B0604030504040204" pitchFamily="34" charset="0"/>
              </a:rPr>
              <a:t>      研究學者的支援與服務</a:t>
            </a:r>
            <a:endParaRPr lang="zh-TW" altLang="en-US" sz="2800" b="1" dirty="0"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2067" name="群組 2"/>
          <p:cNvGrpSpPr>
            <a:grpSpLocks/>
          </p:cNvGrpSpPr>
          <p:nvPr/>
        </p:nvGrpSpPr>
        <p:grpSpPr bwMode="auto">
          <a:xfrm>
            <a:off x="2832100" y="9273320"/>
            <a:ext cx="2508250" cy="502506"/>
            <a:chOff x="4168244" y="9018917"/>
            <a:chExt cx="2508781" cy="502366"/>
          </a:xfrm>
        </p:grpSpPr>
        <p:sp>
          <p:nvSpPr>
            <p:cNvPr id="15" name="文字方塊 14"/>
            <p:cNvSpPr txBox="1"/>
            <p:nvPr/>
          </p:nvSpPr>
          <p:spPr>
            <a:xfrm>
              <a:off x="4168244" y="9018917"/>
              <a:ext cx="1788047" cy="4769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生命科學</a:t>
              </a:r>
              <a:r>
                <a:rPr lang="zh-TW" altLang="en-US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系</a:t>
              </a:r>
              <a:endParaRPr lang="en-US" altLang="zh-TW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5851350" y="9043578"/>
              <a:ext cx="825675" cy="47770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敬邀</a:t>
              </a:r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5046" r="11041"/>
          <a:stretch/>
        </p:blipFill>
        <p:spPr>
          <a:xfrm>
            <a:off x="5059436" y="2938429"/>
            <a:ext cx="1584176" cy="1887860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10" b="22313"/>
          <a:stretch/>
        </p:blipFill>
        <p:spPr>
          <a:xfrm>
            <a:off x="5317306" y="8491538"/>
            <a:ext cx="1700808" cy="1500673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29380" y="8028739"/>
            <a:ext cx="5878532" cy="781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地點：</a:t>
            </a:r>
            <a:r>
              <a:rPr lang="en-US" altLang="zh-TW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SE417</a:t>
            </a:r>
            <a:r>
              <a:rPr lang="zh-TW" alt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理工新實驗大樓 </a:t>
            </a:r>
            <a:r>
              <a:rPr lang="en-US" altLang="zh-TW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417</a:t>
            </a:r>
            <a:r>
              <a:rPr lang="zh-TW" alt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教室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時間：</a:t>
            </a:r>
            <a:r>
              <a:rPr lang="en-US" altLang="zh-TW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114</a:t>
            </a:r>
            <a:r>
              <a:rPr lang="zh-TW" alt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04</a:t>
            </a:r>
            <a:r>
              <a:rPr lang="zh-TW" alt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 </a:t>
            </a:r>
            <a:r>
              <a:rPr lang="en-US" altLang="zh-TW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13:30-15:30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117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117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280</TotalTime>
  <Words>75</Words>
  <Application>Microsoft Office PowerPoint</Application>
  <PresentationFormat>A4 紙張 (210x297 公釐)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MS Mincho</vt:lpstr>
      <vt:lpstr>華康正顏楷體W9(P)</vt:lpstr>
      <vt:lpstr>新細明體</vt:lpstr>
      <vt:lpstr>標楷體</vt:lpstr>
      <vt:lpstr>Arial</vt:lpstr>
      <vt:lpstr>Tahoma</vt:lpstr>
      <vt:lpstr>Times New Roman</vt:lpstr>
      <vt:lpstr>預設簡報設計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P5KPL-AM</dc:creator>
  <cp:lastModifiedBy>user</cp:lastModifiedBy>
  <cp:revision>31</cp:revision>
  <cp:lastPrinted>2014-08-28T07:14:09Z</cp:lastPrinted>
  <dcterms:created xsi:type="dcterms:W3CDTF">2010-10-05T01:31:09Z</dcterms:created>
  <dcterms:modified xsi:type="dcterms:W3CDTF">2025-04-09T01:32:53Z</dcterms:modified>
</cp:coreProperties>
</file>