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9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848B4-0880-4E49-BF49-AE686D0EDB04}" type="datetimeFigureOut">
              <a:rPr lang="zh-TW" altLang="en-US" smtClean="0"/>
              <a:t>2014/9/30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429F6-473B-477C-89F3-D10787BB747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848B4-0880-4E49-BF49-AE686D0EDB04}" type="datetimeFigureOut">
              <a:rPr lang="zh-TW" altLang="en-US" smtClean="0"/>
              <a:t>2014/9/30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429F6-473B-477C-89F3-D10787BB747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848B4-0880-4E49-BF49-AE686D0EDB04}" type="datetimeFigureOut">
              <a:rPr lang="zh-TW" altLang="en-US" smtClean="0"/>
              <a:t>2014/9/30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429F6-473B-477C-89F3-D10787BB747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848B4-0880-4E49-BF49-AE686D0EDB04}" type="datetimeFigureOut">
              <a:rPr lang="zh-TW" altLang="en-US" smtClean="0"/>
              <a:t>2014/9/30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429F6-473B-477C-89F3-D10787BB747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848B4-0880-4E49-BF49-AE686D0EDB04}" type="datetimeFigureOut">
              <a:rPr lang="zh-TW" altLang="en-US" smtClean="0"/>
              <a:t>2014/9/30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429F6-473B-477C-89F3-D10787BB747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848B4-0880-4E49-BF49-AE686D0EDB04}" type="datetimeFigureOut">
              <a:rPr lang="zh-TW" altLang="en-US" smtClean="0"/>
              <a:t>2014/9/30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429F6-473B-477C-89F3-D10787BB747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848B4-0880-4E49-BF49-AE686D0EDB04}" type="datetimeFigureOut">
              <a:rPr lang="zh-TW" altLang="en-US" smtClean="0"/>
              <a:t>2014/9/30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429F6-473B-477C-89F3-D10787BB747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848B4-0880-4E49-BF49-AE686D0EDB04}" type="datetimeFigureOut">
              <a:rPr lang="zh-TW" altLang="en-US" smtClean="0"/>
              <a:t>2014/9/30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429F6-473B-477C-89F3-D10787BB747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848B4-0880-4E49-BF49-AE686D0EDB04}" type="datetimeFigureOut">
              <a:rPr lang="zh-TW" altLang="en-US" smtClean="0"/>
              <a:t>2014/9/30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429F6-473B-477C-89F3-D10787BB747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848B4-0880-4E49-BF49-AE686D0EDB04}" type="datetimeFigureOut">
              <a:rPr lang="zh-TW" altLang="en-US" smtClean="0"/>
              <a:t>2014/9/30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429F6-473B-477C-89F3-D10787BB747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848B4-0880-4E49-BF49-AE686D0EDB04}" type="datetimeFigureOut">
              <a:rPr lang="zh-TW" altLang="en-US" smtClean="0"/>
              <a:t>2014/9/30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429F6-473B-477C-89F3-D10787BB7479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zh-TW" altLang="en-US" smtClean="0"/>
              <a:t>按一下圖示以新增圖片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848B4-0880-4E49-BF49-AE686D0EDB04}" type="datetimeFigureOut">
              <a:rPr lang="zh-TW" altLang="en-US" smtClean="0"/>
              <a:t>2014/9/30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429F6-473B-477C-89F3-D10787BB747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27584" y="1772816"/>
            <a:ext cx="7272808" cy="258532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>
              <a:lnSpc>
                <a:spcPct val="150000"/>
              </a:lnSpc>
            </a:pPr>
            <a:r>
              <a:rPr lang="zh-TW" altLang="en-US" sz="3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</a:rPr>
              <a:t>日期</a:t>
            </a:r>
            <a:r>
              <a:rPr lang="en-US" altLang="zh-TW" sz="3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</a:rPr>
              <a:t>: </a:t>
            </a:r>
            <a:r>
              <a:rPr lang="en-US" altLang="zh-TW" sz="3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</a:rPr>
              <a:t>10/8 (PM 1:40~2:40) </a:t>
            </a:r>
            <a:endParaRPr lang="en-US" altLang="zh-TW" sz="36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3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</a:rPr>
              <a:t>講題</a:t>
            </a:r>
            <a:r>
              <a:rPr lang="en-US" altLang="zh-TW" sz="3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</a:rPr>
              <a:t>: </a:t>
            </a:r>
            <a:r>
              <a:rPr lang="zh-TW" altLang="en-US" sz="3600" b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</a:rPr>
              <a:t>老藥新用</a:t>
            </a:r>
            <a:r>
              <a:rPr lang="en-US" altLang="zh-TW" sz="3600" b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</a:rPr>
              <a:t>:</a:t>
            </a:r>
            <a:r>
              <a:rPr lang="zh-TW" altLang="en-US" sz="3600" b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</a:rPr>
              <a:t>癌症新藥之開發 </a:t>
            </a:r>
            <a:endParaRPr lang="en-US" altLang="zh-TW" sz="3600" b="1" spc="150" dirty="0" smtClean="0">
              <a:ln w="11430"/>
              <a:solidFill>
                <a:srgbClr val="FFFF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3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</a:rPr>
              <a:t>講</a:t>
            </a:r>
            <a:r>
              <a:rPr lang="zh-TW" altLang="en-US" sz="36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</a:rPr>
              <a:t>者</a:t>
            </a:r>
            <a:r>
              <a:rPr lang="en-US" altLang="zh-TW" sz="3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</a:rPr>
              <a:t>: </a:t>
            </a:r>
            <a:r>
              <a:rPr lang="zh-TW" altLang="en-US" sz="3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</a:rPr>
              <a:t>黃奇英教授</a:t>
            </a:r>
            <a:endParaRPr lang="en-US" altLang="zh-TW" sz="36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2987824" y="548680"/>
            <a:ext cx="2672526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zh-TW" altLang="en-US" sz="4800" b="1" spc="50" dirty="0" smtClean="0">
                <a:ln w="11430"/>
                <a:solidFill>
                  <a:srgbClr val="CC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演講公告</a:t>
            </a:r>
            <a:endParaRPr lang="zh-TW" altLang="en-US" sz="4800" b="1" spc="50" dirty="0">
              <a:ln w="11430"/>
              <a:solidFill>
                <a:srgbClr val="CC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827584" y="4414753"/>
            <a:ext cx="8316416" cy="124649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893763" indent="-893763">
              <a:lnSpc>
                <a:spcPts val="4500"/>
              </a:lnSpc>
            </a:pPr>
            <a:r>
              <a:rPr lang="en-US" altLang="zh-TW" sz="28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現職</a:t>
            </a:r>
            <a:r>
              <a:rPr lang="en-US" altLang="zh-TW" sz="28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8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國立陽明大學生物藥學研究所教授兼所長</a:t>
            </a:r>
            <a:r>
              <a:rPr lang="en-US" altLang="zh-TW" sz="28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893763" indent="-893763">
              <a:lnSpc>
                <a:spcPts val="4500"/>
              </a:lnSpc>
            </a:pPr>
            <a:r>
              <a:rPr lang="en-US" altLang="zh-TW" sz="28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endParaRPr lang="en-US" altLang="zh-TW" sz="28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55889120"/>
      </p:ext>
    </p:extLst>
  </p:cSld>
  <p:clrMapOvr>
    <a:masterClrMapping/>
  </p:clrMapOvr>
</p:sld>
</file>

<file path=ppt/theme/theme1.xml><?xml version="1.0" encoding="utf-8"?>
<a:theme xmlns:a="http://schemas.openxmlformats.org/drawingml/2006/main" name="夏日">
  <a:themeElements>
    <a:clrScheme name="高階主管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夏日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夏日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夏日</Template>
  <TotalTime>17</TotalTime>
  <Words>40</Words>
  <Application>Microsoft Office PowerPoint</Application>
  <PresentationFormat>如螢幕大小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夏日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2</cp:revision>
  <dcterms:created xsi:type="dcterms:W3CDTF">2014-09-30T04:22:29Z</dcterms:created>
  <dcterms:modified xsi:type="dcterms:W3CDTF">2014-09-30T04:39:44Z</dcterms:modified>
</cp:coreProperties>
</file>